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F63AE-7717-4A14-9C77-631EAC0975B0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9A9BD-ED43-46B5-8281-0C65531B1D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8377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A751B-399C-FDE2-1E60-D6594C9FC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>
            <a:extLst>
              <a:ext uri="{FF2B5EF4-FFF2-40B4-BE49-F238E27FC236}">
                <a16:creationId xmlns:a16="http://schemas.microsoft.com/office/drawing/2014/main" id="{DE870CB1-B89B-CAE5-E079-18E685BAA3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>
            <a:extLst>
              <a:ext uri="{FF2B5EF4-FFF2-40B4-BE49-F238E27FC236}">
                <a16:creationId xmlns:a16="http://schemas.microsoft.com/office/drawing/2014/main" id="{65668117-0204-65DB-6336-E5020602D9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72DB78B-D168-8ECC-C93A-A9D735C79C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731CFF-03F8-4AA4-9DAB-F6525E5E53A8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7441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D0C83-451B-C589-5B1B-A3E2DDD6A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25E457A-1077-2C22-D4C5-769FDBF881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9BA61A2-92A1-1693-763D-A562D2CF3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E0E42B2-E1D5-17F4-E074-4B5EDCB71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7DB5D85-39CC-6171-AC8D-748BD8A2D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667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888E0A-323E-D266-2560-C3AC33CE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7680066-4C7E-EBD0-559E-C3C81EAFA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E98E24-26E1-B7AE-62CE-D4EDB120C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5082336-3E90-AD28-C4D4-0D19C7E11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B0A1533-E11D-5EBD-9CC2-6CAA2DAA3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905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C4B22CB-DE42-AD79-61B0-D23DADE575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532793F-350F-48AD-2127-4198738D2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9EE00BC-1F1F-8608-367B-4010BD576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5290293-1087-397E-CCED-9311D844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715F231-4205-0048-B4F0-35D721282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25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7AB974-60A6-8F84-C8F9-F2DD991E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5076B42-64F4-EA03-03F7-C9F23767C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A5EB974-60BC-93D8-4F25-02AE2517C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F9DC6AC-8F88-36BA-5C00-F33C6321B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5B412A5-93AE-F8CF-DA43-3B992D573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364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A4AAD-A11F-52A1-513F-2C3427545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9B11E12-64A9-EC71-6C51-65A105E36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2328ABE-123C-2A8F-67FC-BB88CA8C0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9412FEF-1F0C-AE50-CB75-B3F547B3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B754E89-CE3D-B2F8-DD61-0C1375527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64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F3F4CB-BD14-427D-657F-4FAA3538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F3EA463-D9A3-4911-9C39-DF0484246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649AF9-735E-63A9-1FFC-0518C975E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50AA28B-7E72-5D49-92F9-F30008408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3D8A434-9D45-7EA3-A27E-6F283F4B0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AD7ECB0-8AD6-FC28-FCE7-CC6B1660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357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920BD4-110C-FC78-2759-5BFD1A62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9489220-1793-8927-47B7-AD6841E85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2B3133A-7B92-9297-E9A4-BECF8D08F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4B63332-9E31-D07F-31F0-A5D56DEE1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6D6B573-8B3B-F7DA-679D-D36B077FD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774DF1F-E83D-E0E8-FCB3-AA5C914F5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364A58A-71F3-683F-CC0B-AE9521E6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F845B60-1D33-1D77-34D3-05D1208D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743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6E7FC-6F87-0791-0761-7B830D0A4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CC059A7-9C49-7AB4-0524-E320B1FEB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5D82022-E4A5-D405-C289-F7B0186C4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14441B7-CBFF-F9CB-59CD-1732BC02E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51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601A49A-13FB-1DC2-44C2-8D670258E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33080CF-1E88-D453-5CFC-5AA1A8EE7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CAD41B8-1D64-8110-6CB6-0A115991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226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F9DBCD-92FA-E797-E365-584973266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D4D681E-69C7-9747-BC15-DF31C31E1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C0E520D-D0EC-6050-ED53-D6C32DCF6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9375C7A-58F7-5E61-F2D0-21E2C08B5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FE69929-7EC7-0E5E-D0E8-F709F4A66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487AADD-1CC0-43D0-C931-276AE8BF9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532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F0523-A77D-F0BF-646E-84D1F3E86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19095BF-A3A7-168E-9C0A-BC6EA90B07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8F67978-DEE5-D333-EE9C-4763ADFEF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9E84BFC-2067-AE5B-E69B-951E8F1B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8108EB0-1DE7-11F5-7519-9D549C57E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453DC2E-3190-EEE9-9D76-AE0C5FD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070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672C0A0-C114-8486-FE9E-1307C0592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E5FF18F-C8EA-2364-CFE7-5852840D3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97D5C10-0E70-A28D-4922-9E543C3E76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59ADFE-89C8-461B-9020-1E8DC2E6BBB5}" type="datetimeFigureOut">
              <a:rPr lang="da-DK" smtClean="0"/>
              <a:t>14-07-2025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D986DE5-CF16-CAC8-6DF3-E236CE813B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F0C596C-0809-738D-84D3-F28EB9845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0D910-B6FF-4AB2-9CD2-C0414A4261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252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774B3-3134-0F15-2392-1F0BF0FB2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EAB002C0-F957-08F7-481F-1F430B5BCE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63082" y="301019"/>
          <a:ext cx="10525130" cy="6167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3590">
                  <a:extLst>
                    <a:ext uri="{9D8B030D-6E8A-4147-A177-3AD203B41FA5}">
                      <a16:colId xmlns:a16="http://schemas.microsoft.com/office/drawing/2014/main" val="1669138748"/>
                    </a:ext>
                  </a:extLst>
                </a:gridCol>
                <a:gridCol w="1503590">
                  <a:extLst>
                    <a:ext uri="{9D8B030D-6E8A-4147-A177-3AD203B41FA5}">
                      <a16:colId xmlns:a16="http://schemas.microsoft.com/office/drawing/2014/main" val="3001878505"/>
                    </a:ext>
                  </a:extLst>
                </a:gridCol>
                <a:gridCol w="1503590">
                  <a:extLst>
                    <a:ext uri="{9D8B030D-6E8A-4147-A177-3AD203B41FA5}">
                      <a16:colId xmlns:a16="http://schemas.microsoft.com/office/drawing/2014/main" val="3511172476"/>
                    </a:ext>
                  </a:extLst>
                </a:gridCol>
                <a:gridCol w="1503590">
                  <a:extLst>
                    <a:ext uri="{9D8B030D-6E8A-4147-A177-3AD203B41FA5}">
                      <a16:colId xmlns:a16="http://schemas.microsoft.com/office/drawing/2014/main" val="1095180369"/>
                    </a:ext>
                  </a:extLst>
                </a:gridCol>
                <a:gridCol w="1503590">
                  <a:extLst>
                    <a:ext uri="{9D8B030D-6E8A-4147-A177-3AD203B41FA5}">
                      <a16:colId xmlns:a16="http://schemas.microsoft.com/office/drawing/2014/main" val="2994549712"/>
                    </a:ext>
                  </a:extLst>
                </a:gridCol>
                <a:gridCol w="1503590">
                  <a:extLst>
                    <a:ext uri="{9D8B030D-6E8A-4147-A177-3AD203B41FA5}">
                      <a16:colId xmlns:a16="http://schemas.microsoft.com/office/drawing/2014/main" val="516609418"/>
                    </a:ext>
                  </a:extLst>
                </a:gridCol>
                <a:gridCol w="1503590">
                  <a:extLst>
                    <a:ext uri="{9D8B030D-6E8A-4147-A177-3AD203B41FA5}">
                      <a16:colId xmlns:a16="http://schemas.microsoft.com/office/drawing/2014/main" val="3221482746"/>
                    </a:ext>
                  </a:extLst>
                </a:gridCol>
              </a:tblGrid>
              <a:tr h="436789">
                <a:tc>
                  <a:txBody>
                    <a:bodyPr/>
                    <a:lstStyle/>
                    <a:p>
                      <a:r>
                        <a:rPr lang="da-DK" sz="1600" dirty="0"/>
                        <a:t>Uv. + netværk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Juli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August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September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Oktober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November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December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18398"/>
                  </a:ext>
                </a:extLst>
              </a:tr>
              <a:tr h="436789">
                <a:tc>
                  <a:txBody>
                    <a:bodyPr/>
                    <a:lstStyle/>
                    <a:p>
                      <a:r>
                        <a:rPr lang="da-DK" sz="1600" dirty="0"/>
                        <a:t>Nyhedsbreve til AMR+ cc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1. september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1. december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971456"/>
                  </a:ext>
                </a:extLst>
              </a:tr>
              <a:tr h="436789">
                <a:tc>
                  <a:txBody>
                    <a:bodyPr/>
                    <a:lstStyle/>
                    <a:p>
                      <a:r>
                        <a:rPr lang="da-DK" sz="1600" dirty="0"/>
                        <a:t>Arbejdsplads</a:t>
                      </a:r>
                    </a:p>
                    <a:p>
                      <a:r>
                        <a:rPr lang="da-DK" sz="1600" dirty="0"/>
                        <a:t>Besøg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Mangler en aftale m. AM-netværk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Mangler en aftale m. AM-netværk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827400"/>
                  </a:ext>
                </a:extLst>
              </a:tr>
              <a:tr h="436789">
                <a:tc>
                  <a:txBody>
                    <a:bodyPr/>
                    <a:lstStyle/>
                    <a:p>
                      <a:r>
                        <a:rPr lang="da-DK" sz="1600" dirty="0" err="1"/>
                        <a:t>NetværkAMR</a:t>
                      </a:r>
                      <a:endParaRPr lang="da-DK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16. September</a:t>
                      </a:r>
                    </a:p>
                    <a:p>
                      <a:r>
                        <a:rPr lang="da-DK" sz="1200" dirty="0"/>
                        <a:t>Kl. 12-15.30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11. December</a:t>
                      </a:r>
                    </a:p>
                    <a:p>
                      <a:r>
                        <a:rPr lang="da-DK" sz="1200" dirty="0"/>
                        <a:t>Kl. 16-20 (juletur)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918261"/>
                  </a:ext>
                </a:extLst>
              </a:tr>
              <a:tr h="436789">
                <a:tc>
                  <a:txBody>
                    <a:bodyPr/>
                    <a:lstStyle/>
                    <a:p>
                      <a:r>
                        <a:rPr lang="da-DK" sz="1600" dirty="0" err="1"/>
                        <a:t>NetværkLed</a:t>
                      </a:r>
                      <a:r>
                        <a:rPr lang="da-DK" sz="1600" dirty="0"/>
                        <a:t>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8. online ledermøde Forbund </a:t>
                      </a:r>
                      <a:r>
                        <a:rPr lang="da-DK" sz="1200" dirty="0" err="1"/>
                        <a:t>kl</a:t>
                      </a:r>
                      <a:r>
                        <a:rPr lang="da-DK" sz="1200" dirty="0"/>
                        <a:t> 9-11 (Ok 26)</a:t>
                      </a:r>
                    </a:p>
                    <a:p>
                      <a:r>
                        <a:rPr lang="da-DK" sz="1200" dirty="0"/>
                        <a:t>24. Fysisk netværk NSJ Kl. 12-15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27. november</a:t>
                      </a:r>
                    </a:p>
                    <a:p>
                      <a:r>
                        <a:rPr lang="da-DK" sz="1200" dirty="0"/>
                        <a:t>Kl. 13-17 (juletur)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665333"/>
                  </a:ext>
                </a:extLst>
              </a:tr>
              <a:tr h="436789">
                <a:tc>
                  <a:txBody>
                    <a:bodyPr/>
                    <a:lstStyle/>
                    <a:p>
                      <a:r>
                        <a:rPr lang="da-DK" sz="1600" dirty="0"/>
                        <a:t>FIU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30. </a:t>
                      </a:r>
                      <a:r>
                        <a:rPr lang="da-DK" sz="1200" dirty="0" err="1"/>
                        <a:t>Sep</a:t>
                      </a:r>
                      <a:r>
                        <a:rPr lang="da-DK" sz="1200" dirty="0"/>
                        <a:t> kl. 16.30-19.30</a:t>
                      </a:r>
                    </a:p>
                    <a:p>
                      <a:r>
                        <a:rPr lang="da-DK" sz="1200" dirty="0"/>
                        <a:t>AI på arbejdet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11. </a:t>
                      </a:r>
                      <a:r>
                        <a:rPr lang="da-DK" sz="1200" dirty="0" err="1"/>
                        <a:t>Nov</a:t>
                      </a:r>
                      <a:r>
                        <a:rPr lang="da-DK" sz="1200" dirty="0"/>
                        <a:t> kl. 15.30-19.30 Systematik og samarbejde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831236"/>
                  </a:ext>
                </a:extLst>
              </a:tr>
              <a:tr h="436789">
                <a:tc>
                  <a:txBody>
                    <a:bodyPr/>
                    <a:lstStyle/>
                    <a:p>
                      <a:r>
                        <a:rPr lang="da-DK" sz="1600" dirty="0"/>
                        <a:t>FHH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EU arbejdsmiljøuge 43 – 22. </a:t>
                      </a:r>
                      <a:r>
                        <a:rPr lang="da-DK" sz="1200" dirty="0" err="1"/>
                        <a:t>okt</a:t>
                      </a:r>
                      <a:r>
                        <a:rPr lang="da-DK" sz="1200" dirty="0"/>
                        <a:t> besøg i Folketinget kl. 10-12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19. nov./ </a:t>
                      </a:r>
                      <a:r>
                        <a:rPr lang="da-DK" sz="1200" dirty="0" err="1"/>
                        <a:t>mændendes</a:t>
                      </a:r>
                      <a:r>
                        <a:rPr lang="da-DK" sz="1200" dirty="0"/>
                        <a:t> kamp.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354740"/>
                  </a:ext>
                </a:extLst>
              </a:tr>
              <a:tr h="436789">
                <a:tc>
                  <a:txBody>
                    <a:bodyPr/>
                    <a:lstStyle/>
                    <a:p>
                      <a:r>
                        <a:rPr lang="da-DK" sz="1600" dirty="0">
                          <a:solidFill>
                            <a:schemeClr val="bg1"/>
                          </a:solidFill>
                        </a:rPr>
                        <a:t>FOA-Forbund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solidFill>
                            <a:schemeClr val="bg1"/>
                          </a:solidFill>
                        </a:rPr>
                        <a:t>25. Webinar for FTR+ AMR strategisk kl. 14-15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solidFill>
                            <a:schemeClr val="bg1"/>
                          </a:solidFill>
                        </a:rPr>
                        <a:t>22. Webinar om overgangsalder 16-17/vises i NSJ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solidFill>
                            <a:schemeClr val="bg1"/>
                          </a:solidFill>
                        </a:rPr>
                        <a:t>4. Webinar Arbejdsrelateret Vold 14.30-15.30/Gløgg og æbleskiver i NSJ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1059"/>
                  </a:ext>
                </a:extLst>
              </a:tr>
              <a:tr h="436789">
                <a:tc>
                  <a:txBody>
                    <a:bodyPr/>
                    <a:lstStyle/>
                    <a:p>
                      <a:r>
                        <a:rPr lang="da-DK" sz="1600" dirty="0"/>
                        <a:t>Øvrigt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err="1"/>
                        <a:t>PodCast</a:t>
                      </a:r>
                      <a:r>
                        <a:rPr lang="da-DK" sz="1200" dirty="0"/>
                        <a:t>, sidste </a:t>
                      </a:r>
                      <a:r>
                        <a:rPr lang="da-DK" sz="1200" dirty="0" err="1"/>
                        <a:t>fre</a:t>
                      </a:r>
                      <a:endParaRPr lang="da-DK" sz="1200" dirty="0"/>
                    </a:p>
                    <a:p>
                      <a:endParaRPr lang="da-DK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err="1"/>
                        <a:t>PodCast</a:t>
                      </a:r>
                      <a:r>
                        <a:rPr lang="da-DK" sz="1200" dirty="0"/>
                        <a:t>, sidste </a:t>
                      </a:r>
                      <a:r>
                        <a:rPr lang="da-DK" sz="1200" dirty="0" err="1"/>
                        <a:t>fre</a:t>
                      </a:r>
                      <a:endParaRPr lang="da-DK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err="1"/>
                        <a:t>PodCast</a:t>
                      </a:r>
                      <a:r>
                        <a:rPr lang="da-DK" sz="1200" dirty="0"/>
                        <a:t>, sidste </a:t>
                      </a:r>
                      <a:r>
                        <a:rPr lang="da-DK" sz="1200" dirty="0" err="1"/>
                        <a:t>fre</a:t>
                      </a:r>
                      <a:endParaRPr lang="da-DK" sz="1200" dirty="0"/>
                    </a:p>
                    <a:p>
                      <a:r>
                        <a:rPr lang="da-DK" sz="1200" dirty="0" err="1"/>
                        <a:t>Orblindeuge</a:t>
                      </a:r>
                      <a:r>
                        <a:rPr lang="da-DK" sz="1200" dirty="0"/>
                        <a:t> 40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err="1"/>
                        <a:t>PodCast</a:t>
                      </a:r>
                      <a:r>
                        <a:rPr lang="da-DK" sz="1200" dirty="0"/>
                        <a:t>, Sidste </a:t>
                      </a:r>
                      <a:r>
                        <a:rPr lang="da-DK" sz="1200" dirty="0" err="1"/>
                        <a:t>fre</a:t>
                      </a:r>
                      <a:endParaRPr lang="da-DK" sz="1200" dirty="0"/>
                    </a:p>
                    <a:p>
                      <a:r>
                        <a:rPr lang="da-DK" sz="1200" dirty="0"/>
                        <a:t>25.+26/</a:t>
                      </a:r>
                      <a:r>
                        <a:rPr lang="da-DK" sz="1200" dirty="0" err="1"/>
                        <a:t>reg</a:t>
                      </a:r>
                      <a:r>
                        <a:rPr lang="da-DK" sz="1200" dirty="0"/>
                        <a:t> AM- </a:t>
                      </a:r>
                      <a:r>
                        <a:rPr lang="da-DK" sz="1200" dirty="0" err="1"/>
                        <a:t>konf+Årsmøde</a:t>
                      </a:r>
                      <a:r>
                        <a:rPr lang="da-DK" sz="1200" dirty="0"/>
                        <a:t> 12+13. </a:t>
                      </a:r>
                      <a:r>
                        <a:rPr lang="da-DK" sz="1200" dirty="0" err="1"/>
                        <a:t>nov</a:t>
                      </a:r>
                      <a:endParaRPr lang="da-DK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err="1"/>
                        <a:t>PodCast</a:t>
                      </a:r>
                      <a:r>
                        <a:rPr lang="da-DK" sz="1200" dirty="0"/>
                        <a:t>, sidste </a:t>
                      </a:r>
                      <a:r>
                        <a:rPr lang="da-DK" sz="1200" dirty="0" err="1"/>
                        <a:t>fre</a:t>
                      </a:r>
                      <a:endParaRPr lang="da-DK" sz="1200" dirty="0"/>
                    </a:p>
                    <a:p>
                      <a:r>
                        <a:rPr lang="da-DK" sz="1200" dirty="0"/>
                        <a:t>AMR julekalender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448316"/>
                  </a:ext>
                </a:extLst>
              </a:tr>
            </a:tbl>
          </a:graphicData>
        </a:graphic>
      </p:graphicFrame>
      <p:sp>
        <p:nvSpPr>
          <p:cNvPr id="6" name="Tekstfelt 5">
            <a:extLst>
              <a:ext uri="{FF2B5EF4-FFF2-40B4-BE49-F238E27FC236}">
                <a16:creationId xmlns:a16="http://schemas.microsoft.com/office/drawing/2014/main" id="{14DDF131-10C4-A7B5-ABA7-90BF64166043}"/>
              </a:ext>
            </a:extLst>
          </p:cNvPr>
          <p:cNvSpPr txBox="1"/>
          <p:nvPr/>
        </p:nvSpPr>
        <p:spPr>
          <a:xfrm>
            <a:off x="817314" y="5223993"/>
            <a:ext cx="2315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1400" b="1" u="sng" dirty="0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7B820321-AADA-885F-5575-1D34E289F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9120" y="6750373"/>
            <a:ext cx="693054" cy="493819"/>
          </a:xfrm>
          <a:prstGeom prst="rect">
            <a:avLst/>
          </a:prstGeom>
        </p:spPr>
      </p:pic>
      <p:sp>
        <p:nvSpPr>
          <p:cNvPr id="14" name="Pladsholder til sidefod 2">
            <a:extLst>
              <a:ext uri="{FF2B5EF4-FFF2-40B4-BE49-F238E27FC236}">
                <a16:creationId xmlns:a16="http://schemas.microsoft.com/office/drawing/2014/main" id="{7485FC12-CFE8-7BB5-B67B-FF204D704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814721"/>
            <a:ext cx="4114800" cy="365125"/>
          </a:xfrm>
        </p:spPr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8140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Carina Holst Christensen</dc:creator>
  <cp:lastModifiedBy>Carina Holst Christensen</cp:lastModifiedBy>
  <cp:revision>1</cp:revision>
  <dcterms:created xsi:type="dcterms:W3CDTF">2025-07-14T08:05:42Z</dcterms:created>
  <dcterms:modified xsi:type="dcterms:W3CDTF">2025-07-14T08:06:30Z</dcterms:modified>
</cp:coreProperties>
</file>